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15" r:id="rId17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C00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/>
    <p:restoredTop sz="94485"/>
  </p:normalViewPr>
  <p:slideViewPr>
    <p:cSldViewPr snapToGrid="0" snapToObjects="1">
      <p:cViewPr varScale="1">
        <p:scale>
          <a:sx n="77" d="100"/>
          <a:sy n="77" d="100"/>
        </p:scale>
        <p:origin x="1110" y="9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pl-PL" sz="1100" b="0" i="0" u="none" strike="noStrike" cap="none" baseline="0" dirty="0">
                <a:solidFill>
                  <a:schemeClr val="dk2"/>
                </a:solidFill>
              </a:rPr>
              <a:t>Notka od Chucka: używając tych materiałów masz prawo usunąć logo UM i zastąpić je własnym, ale zostaw proszę logo CC-BY na pierwszej stronie oraz strony z podziękowaniami dla współtwórców.</a:t>
            </a:r>
            <a:endParaRPr lang="pl" sz="1100" b="0" i="0" u="none" strike="noStrike" cap="none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1049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charset="0"/>
              <a:buChar char="•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03300" marR="0" lvl="1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95400" marR="0" lvl="2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92300" marR="0" lvl="4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49500" marR="0" lvl="5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06700" marR="0" lvl="6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63900" marR="0" lvl="7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21100" marR="0" lvl="8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1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37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81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000" b="0" i="0" u="none" strike="noStrike" cap="none">
          <a:solidFill>
            <a:srgbClr val="FFFC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python.org/moin/HowTo/Sor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iki.python.org/moin/HowTo/Sorting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10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167825" y="7002457"/>
            <a:ext cx="98984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4712" y="7170732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7615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Sortowanie list krotek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wykorzystać możliwość sortowania listy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krotek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żeby uzyskać posortowaną wersję słownika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Najpierw sortujemy słownik według klucza, używając metody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pl" sz="3600" b="0" i="0" u="none" strike="noStrike" cap="none" baseline="0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funkcji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 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dict_items([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pl" sz="3000" b="0" i="0" u="none" baseline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0054167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</a:t>
            </a:r>
            <a:r>
              <a:rPr lang="pl" sz="78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800" b="0" i="0" u="none" strike="noStrike" cap="none" baseline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3030416"/>
            <a:ext cx="4987925" cy="4365898"/>
          </a:xfrm>
        </p:spPr>
        <p:txBody>
          <a:bodyPr/>
          <a:lstStyle/>
          <a:p>
            <a:pPr marL="647700" lvl="0" indent="0" algn="l" rtl="0">
              <a:buNone/>
            </a:pP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zrobić to jeszcze bardziej bezpośrednio, korzystając z wbudowanej funkcji </a:t>
            </a:r>
            <a:r>
              <a:rPr lang="pl" b="0" i="0" u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b="0" i="0" u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pl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która przyjmuje sekwencję jako parametr i zwraca posortowaną sekwencję</a:t>
            </a:r>
            <a:endParaRPr lang="pl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8" name="Shape 238"/>
          <p:cNvSpPr txBox="1"/>
          <p:nvPr/>
        </p:nvSpPr>
        <p:spPr>
          <a:xfrm>
            <a:off x="7872413" y="2139696"/>
            <a:ext cx="799770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0" y="789708"/>
            <a:ext cx="162560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Sortowanie </a:t>
            </a:r>
            <a:r>
              <a:rPr lang="pl" sz="6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wg</a:t>
            </a:r>
            <a:r>
              <a:rPr lang="pl" sz="6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wartości zamiast kluczy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36601" y="2603500"/>
            <a:ext cx="5788025" cy="467783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Gdybyśmy mogli stworzyć listę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krotek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 formie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(wartość, klucz)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moglibyśmy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według wartości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Osiągniemy to pętlą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która tworzy listę krotek  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7335014" y="2603500"/>
            <a:ext cx="832832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'a'), (22, 'c'), (1, 'b')]</a:t>
            </a: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 algn="l" rtl="0"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('romeo.txt')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val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 algn="l" rtl="0">
              <a:buClr>
                <a:srgbClr val="FFFF00"/>
              </a:buClr>
              <a:buSzPct val="25000"/>
            </a:pP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pl" sz="3000" b="0" i="0" u="none" baseline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 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pl" sz="3000" b="0" i="0" u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(val, key)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 algn="l" rtl="0">
              <a:buClr>
                <a:srgbClr val="00FF00"/>
              </a:buClr>
              <a:buSzPct val="25000"/>
            </a:pP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 = </a:t>
            </a:r>
            <a:r>
              <a:rPr lang="pl" sz="3000" b="0" i="0" u="none" baseline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pl" sz="3000" b="0" i="0" u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pl" sz="3000" b="0" i="0" u="none" strike="noStrike" cap="none" baseline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val, key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9465992" y="601022"/>
            <a:ext cx="4962830" cy="15832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44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 najczęstszych słów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Jeszcze krótsza wersja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2612649" y="741684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3000" b="0" i="0" u="sng" strike="noStrike" cap="none" baseline="0" dirty="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https://wiki.python.org/moin/HowTo/Sorting</a:t>
            </a:r>
            <a:endParaRPr lang="pl" sz="3000" b="0" i="0" u="sng" strike="noStrike" cap="none" baseline="0" dirty="0">
              <a:solidFill>
                <a:schemeClr val="hlink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600" b="0" i="0" u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(v,k)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504950" y="5959475"/>
            <a:ext cx="13218999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8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Lista składana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tworzona dynamicznie. W tym przypadku tworzymy listę odwróconych krotek i sortujemy ją.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1760866" y="2603500"/>
            <a:ext cx="13326833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Składnia krotek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Niezmienność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Porównywalność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Sortowanie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7742580" y="3011967"/>
            <a:ext cx="6378575" cy="320991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w instrukcjach przypisania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Sortowanie słowników po kluczach lub wartościach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</a:t>
            </a:r>
            <a:r>
              <a:rPr lang="pl-PL" sz="1800">
                <a:solidFill>
                  <a:srgbClr val="FFFFFF"/>
                </a:solidFill>
              </a:rPr>
              <a:t>Adama Mickiewicza w Poznaniu</a:t>
            </a:r>
            <a:endParaRPr lang="pl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 </a:t>
            </a: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są jak listy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to kolejny typ sekwencji, które działają podobnie do list 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mają elementy indeksowane od 0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('Gienek', 'Staszek', 'Józek')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Józek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ale... krotki są "niezmienne"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3255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Inaczej niż listy, raz stworzona </a:t>
            </a:r>
            <a:r>
              <a:rPr lang="pl" sz="38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krotka </a:t>
            </a:r>
            <a:r>
              <a:rPr lang="pl" sz="38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 może zmienić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swojej zawartości </a:t>
            </a:r>
            <a:r>
              <a:rPr lang="pl" sz="4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–</a:t>
            </a:r>
            <a:r>
              <a:rPr lang="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podobnie jak </a:t>
            </a:r>
            <a:r>
              <a:rPr lang="pl-PL" sz="3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Traceback:'str'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pl" sz="30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Czego</a:t>
            </a:r>
            <a:r>
              <a:rPr lang="pl" sz="7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800" b="0" i="0" u="none" strike="noStrike" cap="none" baseline="0" dirty="0">
                <a:solidFill>
                  <a:srgbClr val="FF66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  <a:r>
              <a:rPr lang="pl" sz="78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robić z krotkami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pl" sz="30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dwóch takich... sekwencjach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(...),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(...),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'count', 'index']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są bardziej wydajne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Ponieważ Python nie musi tworzyć struktury krotek tak, aby były zmienne, są one prostsze i działają oraz wykorzystują pamięć wydajniej niż listy.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Dlatego w programach, w których tworzymy "tymczasowe zmienne", od list wolimy krotki.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i operacja przypisania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także umieścić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krotkę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 </a:t>
            </a:r>
            <a:r>
              <a:rPr lang="pl" sz="36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lewej stronie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operacji przypisania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nawet opuścić nawiasy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3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3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'fred')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3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3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pl" sz="36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endParaRPr lang="pl" sz="33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3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3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3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3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pl" sz="36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i słowniki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4824476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Metoda </a:t>
            </a:r>
            <a:r>
              <a:rPr lang="pl" sz="36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w przypadku słownika zwraca listę par (klucz, wartość), czyli </a:t>
            </a:r>
            <a:r>
              <a:rPr lang="pl" sz="36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krotek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786563" y="2182500"/>
            <a:ext cx="9469437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dict()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['csev']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2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['cwen']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pl" sz="32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(k,v)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2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pl" sz="3200" b="0" i="0" u="none" strike="noStrike" cap="none" baseline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 algn="l" rtl="0">
              <a:buClr>
                <a:schemeClr val="lt1"/>
              </a:buClr>
              <a:buSzPct val="25000"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3200" b="0" i="0" u="none" strike="noStrike" cap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pl" sz="3200" b="0" i="0" u="none" strike="noStrike" cap="none" baseline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pl" sz="3200" b="0" i="0" u="none" baseline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pl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dict_items([</a:t>
            </a:r>
            <a:r>
              <a:rPr lang="pl" sz="32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('csev', 2)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pl" sz="32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('cwen', 4)</a:t>
            </a:r>
            <a:r>
              <a:rPr lang="pl" sz="32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pl" sz="32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78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Krotki są porównywalne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5541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pl" sz="3800" b="0" i="0" u="none" strike="noStrike" cap="none" baseline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porównania działają z </a:t>
            </a:r>
            <a:r>
              <a:rPr lang="pl" sz="3800" b="0" i="0" u="none" strike="noStrike" cap="none" baseline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krotkami</a:t>
            </a:r>
            <a:r>
              <a:rPr lang="pl" sz="3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innymi sekwencjami. Jeśli pierwsze elementy są równe, Python przechodzi dalej, aż znajdzie takie elementy, które się różnią.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pl" sz="2800" b="0" i="0" u="none" strike="noStrike" cap="none" baseline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pl" sz="2800" b="0" i="0" u="none" strike="noStrike" cap="none" baseline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pl" sz="2800" b="0" i="0" u="none" strike="noStrike" cap="none" baseline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1268</Words>
  <Application>Microsoft Office PowerPoint</Application>
  <PresentationFormat>Custom</PresentationFormat>
  <Paragraphs>172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Cabin</vt:lpstr>
      <vt:lpstr>Courier</vt:lpstr>
      <vt:lpstr>Courier New</vt:lpstr>
      <vt:lpstr>Gill Sans</vt:lpstr>
      <vt:lpstr>Title &amp; Subtitle</vt:lpstr>
      <vt:lpstr>Krotki</vt:lpstr>
      <vt:lpstr>Krotki są jak listy</vt:lpstr>
      <vt:lpstr>ale... krotki są "niezmienne"</vt:lpstr>
      <vt:lpstr>Czego nie robić z krotkami</vt:lpstr>
      <vt:lpstr>O dwóch takich... sekwencjach</vt:lpstr>
      <vt:lpstr>Krotki są bardziej wydajne</vt:lpstr>
      <vt:lpstr>Krotki i operacja przypisania</vt:lpstr>
      <vt:lpstr>Krotki i słowniki</vt:lpstr>
      <vt:lpstr>Krotki są porównywalne</vt:lpstr>
      <vt:lpstr>Sortowanie list krotek</vt:lpstr>
      <vt:lpstr>Używanie sorted()</vt:lpstr>
      <vt:lpstr>Sortowanie wg wartości zamiast kluczy</vt:lpstr>
      <vt:lpstr>PowerPoint Presentation</vt:lpstr>
      <vt:lpstr>Jeszcze krótsza wersja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Krotki</dc:title>
  <cp:lastModifiedBy>Andrzej Wójtowicz</cp:lastModifiedBy>
  <cp:revision>55</cp:revision>
  <dcterms:modified xsi:type="dcterms:W3CDTF">2022-08-25T20:43:33Z</dcterms:modified>
</cp:coreProperties>
</file>