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15" r:id="rId2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 varScale="1">
        <p:scale>
          <a:sx n="77" d="100"/>
          <a:sy n="77" d="100"/>
        </p:scale>
        <p:origin x="1044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b="0" i="0" u="none" baseline="0">
                <a:solidFill>
                  <a:schemeClr val="dk2"/>
                </a:solidFill>
              </a:rPr>
              <a:t>Notka od Chucka  Używając tych materiałów masz prawo usunąć logo UM i zastąpić je własnym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824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8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code3/mbox-short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y4inf.com/code/mbox-short.tx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Czytanie plików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96400" y="70776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</a:t>
            </a:r>
            <a:r>
              <a:rPr lang="pl" sz="32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44575" y="7327262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3300" y="7149062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Przetwarzanie pliku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781050" y="2695025"/>
            <a:ext cx="1430665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 końcu każdej linii w pliku tekstowym znajduje się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 końca linii</a:t>
            </a:r>
            <a:r>
              <a:rPr lang="pl" sz="36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stephen.marquard@uct.ac.za Sat Jan  5 09:14:16 2008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&lt;postmaster@collab.sakaiproject.org&gt;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source@collab.sakaiproject.org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stephen.marquard@uct.ac.za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pl" sz="24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[sakai] svn commit: r39772 - content/branches/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pl" sz="24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http://source.sakaiproject.org/viewsvn/?view=rev&amp;rev=39772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pl" sz="24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b="0" i="0" u="none" baseline="0">
                <a:solidFill>
                  <a:srgbClr val="FFD966"/>
                </a:solidFill>
              </a:rPr>
              <a:t>Czytanie plików w Pythonie</a:t>
            </a:r>
            <a:endParaRPr lang="pl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Uchwyt pliku jako sekwencja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uchwyt pliku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otwartego do czytania można traktować jak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sekwencję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w której każda linia pliku jest jednym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napisem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użyć instrukcji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4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żeby przejść przez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Pamiętaj, że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sekwencja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uporządkowanym zbiorem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pl" sz="3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Liczenie linii w pliku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Otwórz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plik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trybie do odczytu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Użyj pętli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4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żeby wczytać każdą linię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Zlicz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linie i wypisz ich liczbę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-short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'liczba linii:',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</a:t>
            </a:r>
            <a:r>
              <a:rPr lang="en-US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open.py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liczba linii: 1</a:t>
            </a:r>
            <a:r>
              <a:rPr lang="en-US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910</a:t>
            </a:r>
            <a:endParaRPr lang="pl" sz="3000" b="0" i="0" u="none" strike="noStrike" cap="none" baseline="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Wczytywanie </a:t>
            </a:r>
            <a:r>
              <a:rPr lang="pl" sz="7600" b="1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całego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pliku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wczytać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cały plik (razem ze znakami końca linii) do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jednego </a:t>
            </a:r>
            <a:r>
              <a:rPr lang="pl-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[:20])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stephen.marquar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Przeszukiwanie pliku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155700" y="2892894"/>
            <a:ext cx="6116638" cy="289071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umieścić instrukcję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wewnątrz pętli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4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żeby wypisać tylko linie spełniające pewne kryteria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8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tu robią te wszystkie puste linie?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stephen.marquard@uct.ac.za</a:t>
            </a:r>
            <a:endParaRPr lang="pl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louis@media.berkeley.edu</a:t>
            </a:r>
            <a:endParaRPr lang="pl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zqian@umich.edu</a:t>
            </a:r>
            <a:endParaRPr lang="pl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rjlowe@iupui.edu</a:t>
            </a:r>
            <a:endParaRPr lang="pl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1155700" y="32893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Każda </a:t>
            </a:r>
            <a:r>
              <a:rPr lang="pl" sz="34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linia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pliku kończy się </a:t>
            </a:r>
            <a:r>
              <a:rPr lang="pl" sz="34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znakiem końca linii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-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4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dodaje </a:t>
            </a:r>
            <a:r>
              <a:rPr lang="pl" sz="34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 końca linii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każdej linii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8130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tu robią te wszystkie puste linie?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stephen.marquard@uct.ac.za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louis@media.berkeley.edu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zqian@umich.edu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rjlowe@iupui.edu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Ups!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Przeszukiwanie pliku (poprawione)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usunąć białe znaki z prawej</a:t>
            </a:r>
            <a:r>
              <a:rPr lang="pl" sz="3400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strony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używając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z biblioteki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 końca linii jest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białym znakiem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zostanie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usunięty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stephen.marquard@uct.ac.za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louis@media.berkeley.edu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zqian@umich.edu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rjlowe@iupui.edu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Pomijanie za pomocą </a:t>
            </a:r>
            <a:r>
              <a:rPr lang="pl" sz="7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wygodnie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pominąć linię, używając instrukcji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Oprogramowanie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Urządzenia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wyjścia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(CPU)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2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główna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pomocnicza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0385425" y="7228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Pora poszukać jakichś danych do zabawy!</a:t>
            </a:r>
          </a:p>
        </p:txBody>
      </p:sp>
      <p:sp>
        <p:nvSpPr>
          <p:cNvPr id="223" name="Shape 223"/>
          <p:cNvSpPr/>
          <p:nvPr/>
        </p:nvSpPr>
        <p:spPr>
          <a:xfrm>
            <a:off x="7810500" y="1822289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dalej?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</a:t>
            </a:r>
            <a:r>
              <a:rPr lang="en-US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2600" b="0" i="0" u="none" strike="noStrike" cap="none" baseline="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  p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rint</a:t>
            </a:r>
            <a:r>
              <a:rPr lang="en-US" sz="2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(…)</a:t>
            </a:r>
            <a:endParaRPr lang="pl" sz="2600" b="0" i="0" u="none" strike="noStrike" cap="none" baseline="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13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13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13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source@collab.sakaiproject.orgFrom: stephen.marquard@uct.ac.zaSubject: [sakai] svn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13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 są pliki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209550" y="789708"/>
            <a:ext cx="15773400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Korzystanie z</a:t>
            </a:r>
            <a:r>
              <a:rPr lang="pl" sz="7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pl" sz="7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 wybierania </a:t>
            </a:r>
            <a:r>
              <a:rPr lang="pl" sz="7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linii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1412675" y="2820874"/>
            <a:ext cx="5892476" cy="1839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użyć wyszukania </a:t>
            </a:r>
            <a:r>
              <a:rPr lang="en-US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ciągu gdziekolwiek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linii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kryterium wyboru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@uct.ac.za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stephen.marquard@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stephen.marquard@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pl" sz="2400" b="0" i="0" u="sng" strike="noStrike" cap="none" baseline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pl" sz="2400" b="0" i="0" u="sng" strike="noStrike" cap="none" baseline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david.horwitz@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david.horwitz@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134600" y="1196478"/>
            <a:ext cx="551189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Pytanie o nazwę pliku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('Podaj nazwę pliku: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'Mamy',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'linii z tematem w pliku',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nazwę pliku: 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Mamy 1797 linii z tematem wiadomości w pliku mbox.txt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nazwę pliku: 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Mamy 27 linii z tematem wiadomości w pliku mbox-short.txt</a:t>
            </a:r>
            <a:endParaRPr lang="pl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581419" y="39815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469362" y="1661246"/>
            <a:ext cx="484558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Błędne nazwy pliku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('Podaj nazwę pliku: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'Nie można otworzyć pliku:',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'Mamy',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'linii z tematem w pliku',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nazwę pliku: 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pl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Mamy 1797 linii z tematem wiadomości w pliku mbox.txt</a:t>
            </a:r>
            <a:endParaRPr lang="pl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nazwę pliku: 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trele morele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można otworzyć pliku: trele morele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374650" y="26416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 pomocnicza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Otwieranie pliku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uchwyt pliku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Struktura pliku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znak końca linii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Czytanie pliku linia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linii z użyciem pętli </a:t>
            </a:r>
            <a:br>
              <a:rPr lang="pl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9529762" y="2603500"/>
            <a:ext cx="6351587" cy="400060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Wyszukiwanie linii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Czytanie nazw plików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Radzenie sobie z błędnymi nazwami plików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Przetwarzanie pliku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Plik tekstowy może być uważany za sekwencję linii.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source@collab.sakaiproject.org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stephen.marquard@uct.ac.za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[sakai] svn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pl" sz="24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http://source.sakaiproject.org/viewsvn/?view=rev&amp;rev=39772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116263" y="7194550"/>
            <a:ext cx="96029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https://py4e.pl/code3/mbox-short.txt</a:t>
            </a:r>
            <a:endParaRPr lang="pl" sz="30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Otwieranie pliku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Zanim wczytamy zawartość pliku, musimy powiedzieć Pythonowi, z którym plikiem chcemy pracować i co chcemy z nim robić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 tego służy funkcja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zwraca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uchwyt pliku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zmienną służącą do wykonywania operacji na pliku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podobne do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Plik -&gt; Otwórz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edytorze tekstu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 </a:t>
            </a:r>
            <a:r>
              <a:rPr lang="pl" sz="76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1155700" y="3106015"/>
            <a:ext cx="12837675" cy="51998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1041400" lvl="1" indent="-371094" algn="l" rtl="0">
              <a:buClr>
                <a:srgbClr val="FF7F00"/>
              </a:buClr>
              <a:buSzPct val="100000"/>
            </a:pPr>
            <a:r>
              <a:rPr lang="pl" sz="3600" b="0" i="0" u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uchwyt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pl" sz="3600" b="0" i="0" u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otwórz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" sz="36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nazwa pliku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pl" sz="36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tryb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 uchwyt do obsługi pliku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nazwa pliku jest </a:t>
            </a:r>
            <a:r>
              <a:rPr lang="pl-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napisem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wybór trybu jest opcjonalny i należy ustawić 'r’, jeśli chcemy czytać (read) plik, i ‚w’ </a:t>
            </a:r>
            <a:r>
              <a:rPr lang="pl" sz="3600" b="0" i="0" u="none" baseline="0" dirty="0">
                <a:solidFill>
                  <a:srgbClr val="FFFF00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jeśli chcemy do niego zapisywać (write)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9998075" y="2874962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Czym jest uchwyt?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'mbox.txt'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&lt;_io.TextIOWrapper name='mbox.txt' mode='r' encoding='UTF-8'&gt;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A710F-E1D7-482F-B5F4-DEFA18236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157" y="4929227"/>
            <a:ext cx="6604543" cy="350276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można odnaleźć pliku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stuff.txt'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FileNotFoundError: [Errno 2]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such file or directory: 'stuff.txt'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 końca linii</a:t>
            </a: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Aby zaznaczyć, gdzie kończy się linia,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używamy specjalnego “</a:t>
            </a:r>
            <a:r>
              <a:rPr lang="pl" sz="36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znaku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napisach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reprezentowany przez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 końca linii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w rzeczywistości jeden znak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 dwa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'Witaj świecie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Świecie!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Przetwarzanie pliku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1155700" y="2655721"/>
            <a:ext cx="13932000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Plik tekstowy może być uważany za sekwencję linii.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source@collab.sakaiproject.org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stephen.marquard@uct.ac.za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[sakai] svn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pl" sz="24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http://source.sakaiproject.org/viewsvn/?view=rev&amp;rev=39772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1762</Words>
  <Application>Microsoft Office PowerPoint</Application>
  <PresentationFormat>Custom</PresentationFormat>
  <Paragraphs>237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Cabin</vt:lpstr>
      <vt:lpstr>Courier</vt:lpstr>
      <vt:lpstr>Gill Sans</vt:lpstr>
      <vt:lpstr>Title &amp; Subtitle</vt:lpstr>
      <vt:lpstr>Czytanie plików</vt:lpstr>
      <vt:lpstr>PowerPoint Presentation</vt:lpstr>
      <vt:lpstr>Przetwarzanie pliku</vt:lpstr>
      <vt:lpstr>Otwieranie pliku</vt:lpstr>
      <vt:lpstr>Używanie open()</vt:lpstr>
      <vt:lpstr>Czym jest uchwyt?</vt:lpstr>
      <vt:lpstr>Nie można odnaleźć pliku</vt:lpstr>
      <vt:lpstr>Znak końca linii </vt:lpstr>
      <vt:lpstr>Przetwarzanie pliku</vt:lpstr>
      <vt:lpstr>Przetwarzanie pliku</vt:lpstr>
      <vt:lpstr>Czytanie plików w Pythonie</vt:lpstr>
      <vt:lpstr>Uchwyt pliku jako sekwencja</vt:lpstr>
      <vt:lpstr>Liczenie linii w pliku</vt:lpstr>
      <vt:lpstr>Wczytywanie całego pliku</vt:lpstr>
      <vt:lpstr>Przeszukiwanie pliku</vt:lpstr>
      <vt:lpstr>Ups!</vt:lpstr>
      <vt:lpstr>Ups!</vt:lpstr>
      <vt:lpstr>Przeszukiwanie pliku (poprawione)</vt:lpstr>
      <vt:lpstr>Pomijanie za pomocą continue</vt:lpstr>
      <vt:lpstr>Korzystanie z in do wybierania linii</vt:lpstr>
      <vt:lpstr>Pytanie o nazwę pliku</vt:lpstr>
      <vt:lpstr>Błędne nazwy pliku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Czytanie plików</dc:title>
  <cp:lastModifiedBy>Andrzej Wójtowicz</cp:lastModifiedBy>
  <cp:revision>52</cp:revision>
  <dcterms:modified xsi:type="dcterms:W3CDTF">2022-08-25T20:33:14Z</dcterms:modified>
</cp:coreProperties>
</file>